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7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6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1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8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2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8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6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4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3E68-D3F7-4CDF-AD9E-29847447306D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706DB-7F19-4CDB-A14E-A77B24E6C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2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 </a:t>
            </a:r>
            <a:r>
              <a:rPr lang="fa-IR" dirty="0" smtClean="0"/>
              <a:t>برنامه آموزشی اکسترنی بخش گوش و حلق و بینی دانشگاه علوم پزشکی تبریز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8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اعضای هیئت علمی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مدیر گروه: آقای دکتر </a:t>
            </a:r>
            <a:r>
              <a:rPr lang="fa-IR" dirty="0" smtClean="0"/>
              <a:t>نیکزاد شهیدی</a:t>
            </a:r>
            <a:endParaRPr lang="fa-IR" dirty="0" smtClean="0"/>
          </a:p>
          <a:p>
            <a:pPr algn="r" rtl="1"/>
            <a:r>
              <a:rPr lang="fa-IR" dirty="0" smtClean="0"/>
              <a:t>رئیس بخش بیمارستان امام رضا(ع): آقای دکتر علیرضا لطفی</a:t>
            </a:r>
          </a:p>
          <a:p>
            <a:pPr algn="r" rtl="1"/>
            <a:r>
              <a:rPr lang="fa-IR" dirty="0" smtClean="0"/>
              <a:t>معاون آموزشی تخصصی: آقای دکتر </a:t>
            </a:r>
            <a:r>
              <a:rPr lang="fa-IR" dirty="0" smtClean="0"/>
              <a:t>شهرام قاسم بگلو</a:t>
            </a:r>
          </a:p>
          <a:p>
            <a:pPr algn="r" rtl="1"/>
            <a:r>
              <a:rPr lang="fa-IR" dirty="0" smtClean="0"/>
              <a:t>معاون </a:t>
            </a:r>
            <a:r>
              <a:rPr lang="fa-IR" dirty="0" smtClean="0"/>
              <a:t>آموزشی گروه پزشک عمومی : آقای دکتر شهرام قاسم بگلو</a:t>
            </a:r>
          </a:p>
          <a:p>
            <a:pPr algn="r" rtl="1"/>
            <a:r>
              <a:rPr lang="fa-IR" dirty="0" smtClean="0"/>
              <a:t>معاون پژوهشی : خانم دکتر یلدا جباری مقدم</a:t>
            </a:r>
          </a:p>
          <a:p>
            <a:pPr algn="r" rtl="1"/>
            <a:r>
              <a:rPr lang="fa-IR" dirty="0"/>
              <a:t> </a:t>
            </a:r>
            <a:r>
              <a:rPr lang="fa-IR" dirty="0" smtClean="0"/>
              <a:t>سایر اساتید محترم :. خانم دکتر شهین عبدالهی فخیم. خانم دکتر مهرنوش موسوی اقدس</a:t>
            </a:r>
            <a:r>
              <a:rPr lang="en-US" dirty="0" smtClean="0"/>
              <a:t>.</a:t>
            </a:r>
            <a:r>
              <a:rPr lang="fa-IR" dirty="0" smtClean="0"/>
              <a:t>خانم دکتر محرری.خانم دکتر نوعی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8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برنامه روزانه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ساعت حضور در بخش 8 صبح الی 14</a:t>
            </a:r>
          </a:p>
          <a:p>
            <a:pPr algn="r" rtl="1"/>
            <a:r>
              <a:rPr lang="fa-IR" dirty="0" smtClean="0"/>
              <a:t>ساعت 8 لغایت 9/15 ویزیت روزانه توسط اساتید محترم با حضور رزیدنت و انترن و اکسترن </a:t>
            </a:r>
          </a:p>
          <a:p>
            <a:pPr algn="r" rtl="1"/>
            <a:r>
              <a:rPr lang="fa-IR" dirty="0" smtClean="0"/>
              <a:t>ساعت 9/15 لغایت 10/15 هر روز کلاس آموزشی اکسترنی</a:t>
            </a:r>
          </a:p>
          <a:p>
            <a:pPr algn="r" rtl="1"/>
            <a:r>
              <a:rPr lang="fa-IR" dirty="0" smtClean="0"/>
              <a:t>ساعت 10/15 الی 12/30 درمانگاه</a:t>
            </a:r>
          </a:p>
          <a:p>
            <a:pPr algn="r" rtl="1"/>
            <a:r>
              <a:rPr lang="fa-IR" dirty="0" smtClean="0"/>
              <a:t>ساعت 12/30 الی 14 مراجعه به بخش و اخذ شرح حال از بیماران بستری جدید</a:t>
            </a:r>
          </a:p>
          <a:p>
            <a:pPr algn="r" rtl="1"/>
            <a:r>
              <a:rPr lang="fa-IR" dirty="0" smtClean="0"/>
              <a:t>روزهای سه شنبه از ساعت 9/15 الی10/15 کنفرانس هفتگی </a:t>
            </a:r>
          </a:p>
          <a:p>
            <a:pPr algn="r" rtl="1"/>
            <a:r>
              <a:rPr lang="fa-IR" dirty="0" smtClean="0"/>
              <a:t>روزهای پنجشنبه از ساعت 9/15 الی 10/15 ژورنال کلاب</a:t>
            </a:r>
          </a:p>
          <a:p>
            <a:pPr algn="r" rtl="1"/>
            <a:r>
              <a:rPr lang="fa-IR" dirty="0" smtClean="0"/>
              <a:t>روزانه قبل از ساعت 8 صبح دفتر ورود به بخش توسط اکسترنها امضاء شده و در هنگام خروج از بخش نیز دفتر خروج باید امضاء گردد . </a:t>
            </a:r>
            <a:r>
              <a:rPr lang="fa-IR" smtClean="0"/>
              <a:t>(در دفتر گروه)</a:t>
            </a:r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5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عناوین مباحث تدریسی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algn="r" rtl="1"/>
            <a:r>
              <a:rPr lang="fa-IR" sz="1200" dirty="0" smtClean="0"/>
              <a:t>آقای دکتر نادرپور</a:t>
            </a:r>
          </a:p>
          <a:p>
            <a:pPr algn="r" rtl="1"/>
            <a:r>
              <a:rPr lang="fa-IR" sz="1200" dirty="0" smtClean="0"/>
              <a:t>1-فلج فاسیال 2-شنوایی سنجی 3-عوارض</a:t>
            </a:r>
            <a:r>
              <a:rPr lang="en-US" sz="1200" dirty="0" smtClean="0"/>
              <a:t>COM</a:t>
            </a:r>
          </a:p>
          <a:p>
            <a:pPr algn="r" rtl="1"/>
            <a:r>
              <a:rPr lang="fa-IR" sz="1200" dirty="0" smtClean="0"/>
              <a:t>آقای دکتر شهیدی</a:t>
            </a:r>
          </a:p>
          <a:p>
            <a:pPr algn="r" rtl="1"/>
            <a:r>
              <a:rPr lang="fa-IR" sz="1200" dirty="0" smtClean="0"/>
              <a:t>1-تومورهای غددبزاقی2-توده های گردنی در بزرگسالان3-ترومای حنجره</a:t>
            </a:r>
          </a:p>
          <a:p>
            <a:pPr algn="r" rtl="1"/>
            <a:r>
              <a:rPr lang="fa-IR" sz="1200" dirty="0" smtClean="0"/>
              <a:t>آقای دکتر لطفی</a:t>
            </a:r>
          </a:p>
          <a:p>
            <a:pPr algn="r" rtl="1"/>
            <a:r>
              <a:rPr lang="fa-IR" sz="1200" dirty="0" smtClean="0"/>
              <a:t>1-تومورها و کیست های حفره ی دهان2-رینوسینوزیت حاد و </a:t>
            </a:r>
            <a:r>
              <a:rPr lang="fa-IR" sz="1200" dirty="0" smtClean="0"/>
              <a:t>مزمن و نسخه نویسی لارنژیت </a:t>
            </a:r>
            <a:r>
              <a:rPr lang="fa-IR" sz="1200" dirty="0" smtClean="0"/>
              <a:t>3-اپیستاکسی</a:t>
            </a:r>
          </a:p>
          <a:p>
            <a:pPr algn="r" rtl="1"/>
            <a:r>
              <a:rPr lang="fa-IR" sz="1200" dirty="0" smtClean="0"/>
              <a:t>آقای دکترقاسم بگلو</a:t>
            </a:r>
          </a:p>
          <a:p>
            <a:pPr algn="r" rtl="1"/>
            <a:r>
              <a:rPr lang="fa-IR" sz="1200" dirty="0" smtClean="0"/>
              <a:t>1-تومورهای حنجره(خوش خیم-بدخیم) </a:t>
            </a:r>
            <a:r>
              <a:rPr lang="fa-IR" sz="1200" dirty="0"/>
              <a:t>و لارنزیت ها- </a:t>
            </a:r>
            <a:r>
              <a:rPr lang="fa-IR" sz="1200" dirty="0" smtClean="0"/>
              <a:t>2شکستگی بینی-3-رتومورهای بدخیم حنجره</a:t>
            </a:r>
          </a:p>
          <a:p>
            <a:pPr algn="r" rtl="1"/>
            <a:r>
              <a:rPr lang="fa-IR" sz="1200" dirty="0" smtClean="0"/>
              <a:t>خانم دکتر محرری</a:t>
            </a:r>
          </a:p>
          <a:p>
            <a:pPr algn="r" rtl="1"/>
            <a:r>
              <a:rPr lang="fa-IR" sz="1200" dirty="0" smtClean="0"/>
              <a:t>1-عفونتهای راه هوایی فوقانی در کودکان2-شکاف مادرزادی کام و لب 3-بیماری آدنوتانسیلر</a:t>
            </a:r>
          </a:p>
          <a:p>
            <a:pPr algn="r" rtl="1"/>
            <a:r>
              <a:rPr lang="fa-IR" sz="1200" dirty="0" smtClean="0"/>
              <a:t>خانم </a:t>
            </a:r>
            <a:r>
              <a:rPr lang="fa-IR" sz="1200" dirty="0" smtClean="0"/>
              <a:t>دکتر یلداجباری مقدم</a:t>
            </a:r>
          </a:p>
          <a:p>
            <a:pPr algn="r" rtl="1"/>
            <a:r>
              <a:rPr lang="fa-IR" sz="1200" dirty="0" smtClean="0"/>
              <a:t>1-آنومالی مادرزادی گوش2-بیماریهای گوش خارجی3-اجسام خارجی راه هوایی</a:t>
            </a:r>
          </a:p>
          <a:p>
            <a:pPr algn="r" rtl="1"/>
            <a:r>
              <a:rPr lang="fa-IR" sz="1200" dirty="0" smtClean="0"/>
              <a:t>خانم دکتر شبنم نوعی علمداری</a:t>
            </a:r>
          </a:p>
          <a:p>
            <a:pPr algn="r" rtl="1"/>
            <a:r>
              <a:rPr lang="fa-IR" sz="1200" dirty="0" smtClean="0"/>
              <a:t>1-اوتیت میانی حاد و مزمن2-سرگیجه و علل </a:t>
            </a:r>
            <a:r>
              <a:rPr lang="fa-IR" sz="1200" dirty="0" smtClean="0"/>
              <a:t>آن و اختلالات منیر و پیرگوشی (سالمندان) </a:t>
            </a:r>
            <a:r>
              <a:rPr lang="fa-IR" sz="1200" dirty="0" smtClean="0"/>
              <a:t>3- تومورها و ضایعات پوستی سروگردن</a:t>
            </a:r>
          </a:p>
          <a:p>
            <a:pPr algn="r" rt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29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اخذ شرح حال و </a:t>
            </a:r>
            <a:r>
              <a:rPr lang="en-US" dirty="0" smtClean="0"/>
              <a:t>progress note</a:t>
            </a:r>
            <a:r>
              <a:rPr lang="fa-IR" dirty="0" smtClean="0"/>
              <a:t> روزانه  برای تمام  بیماران بستری الزامی است </a:t>
            </a:r>
          </a:p>
          <a:p>
            <a:pPr algn="r" rtl="1"/>
            <a:r>
              <a:rPr lang="fa-IR" dirty="0" smtClean="0"/>
              <a:t>داشتن اطلاعات علمی در مورد هر بیمار توسط اکسترن مربوطه الزامی است ( علائم بیماری، درمان ، </a:t>
            </a:r>
            <a:r>
              <a:rPr lang="en-US" dirty="0" smtClean="0"/>
              <a:t>Imaging</a:t>
            </a:r>
            <a:r>
              <a:rPr lang="fa-IR" dirty="0" smtClean="0"/>
              <a:t>، اپروچ بیماری )</a:t>
            </a:r>
          </a:p>
          <a:p>
            <a:pPr algn="r" rtl="1"/>
            <a:r>
              <a:rPr lang="fa-IR" dirty="0" smtClean="0"/>
              <a:t>20 روز بعد از شروع دوره امتحان کتبی و آسکی در بیمارستان امام رضا و روز آخر دوره اکسترنی امتحان کتبی و آسکی در بیمارستان کودکان برگزار خواهد شد . </a:t>
            </a:r>
          </a:p>
          <a:p>
            <a:pPr algn="r" rtl="1"/>
            <a:r>
              <a:rPr lang="fa-IR" dirty="0" smtClean="0"/>
              <a:t>تمام بیماران باید توسط اکسترن مربوطه معاینه کامل گوش و حلق و بینی شوند و در صورت هرگونه مشکل در معاینه توسط اینترن مربوطه و یا رزیدنت مربوطه رفع اشکال صورت گیرد . </a:t>
            </a:r>
          </a:p>
          <a:p>
            <a:pPr algn="r" rtl="1"/>
            <a:r>
              <a:rPr lang="fa-IR" dirty="0" smtClean="0"/>
              <a:t>در صورت داشتن تاخیر و غیبت نمره منفی از کل نمره نهایی کسر خواهد شد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5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طول دوره کارگاه تامپون بینی (</a:t>
            </a:r>
            <a:r>
              <a:rPr lang="en-US" dirty="0" smtClean="0"/>
              <a:t>skill  lab</a:t>
            </a:r>
            <a:r>
              <a:rPr lang="fa-IR" dirty="0" smtClean="0"/>
              <a:t>) برگزار خواهد شد . </a:t>
            </a:r>
          </a:p>
          <a:p>
            <a:pPr algn="r" rtl="1"/>
            <a:r>
              <a:rPr lang="fa-IR" dirty="0" smtClean="0"/>
              <a:t>هر روز دو نفر از اکسترنها تا ساعت 20 به عنوان کشیک اکسترنی در بخش و اورژانس حضور خواهند داشت . </a:t>
            </a:r>
          </a:p>
          <a:p>
            <a:pPr algn="r" rtl="1"/>
            <a:r>
              <a:rPr lang="fa-IR" dirty="0" smtClean="0"/>
              <a:t>طبق آیین نامه دوره کار آموزی اکسترنها مجاز به استفاده از مرخصی نمی باشند . </a:t>
            </a:r>
          </a:p>
          <a:p>
            <a:pPr algn="r" rtl="1"/>
            <a:endParaRPr lang="fa-IR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0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462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برنامه آموزشی اکسترنی بخش گوش و حلق و بینی دانشگاه علوم پزشکی تبریز</vt:lpstr>
      <vt:lpstr>اعضای هیئت علمی                        </vt:lpstr>
      <vt:lpstr>برنامه روزانه </vt:lpstr>
      <vt:lpstr>عناوین مباحث تدریسی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برنامه آموزشی اکسترنی بخش گوش و حلق و بینی دانشگاه علوم پزشکی تبریز</dc:title>
  <dc:creator>user</dc:creator>
  <cp:lastModifiedBy>User D22.</cp:lastModifiedBy>
  <cp:revision>10</cp:revision>
  <dcterms:created xsi:type="dcterms:W3CDTF">2019-04-24T04:42:40Z</dcterms:created>
  <dcterms:modified xsi:type="dcterms:W3CDTF">2023-09-09T06:26:04Z</dcterms:modified>
</cp:coreProperties>
</file>